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embeddedFontLst>
    <p:embeddedFont>
      <p:font typeface="Work Sans Medium"/>
      <p:regular r:id="rId29"/>
      <p:bold r:id="rId30"/>
      <p:italic r:id="rId31"/>
      <p:boldItalic r:id="rId32"/>
    </p:embeddedFont>
    <p:embeddedFont>
      <p:font typeface="Work Sans"/>
      <p:regular r:id="rId33"/>
      <p:bold r:id="rId34"/>
      <p:italic r:id="rId35"/>
      <p:boldItalic r:id="rId36"/>
    </p:embeddedFont>
    <p:embeddedFont>
      <p:font typeface="Work Sans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1" roundtripDataSignature="AMtx7mhbgXCbkkLvE0YaiaTQhBsmuMVM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8B9667D-7AC0-430B-B7D0-1EF4BE099DA3}">
  <a:tblStyle styleId="{88B9667D-7AC0-430B-B7D0-1EF4BE099D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WorkSansLight-boldItalic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WorkSans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WorkSansMedium-italic.fntdata"/><Relationship Id="rId30" Type="http://schemas.openxmlformats.org/officeDocument/2006/relationships/font" Target="fonts/WorkSansMedium-bold.fntdata"/><Relationship Id="rId11" Type="http://schemas.openxmlformats.org/officeDocument/2006/relationships/slide" Target="slides/slide6.xml"/><Relationship Id="rId33" Type="http://schemas.openxmlformats.org/officeDocument/2006/relationships/font" Target="fonts/WorkSans-regular.fntdata"/><Relationship Id="rId10" Type="http://schemas.openxmlformats.org/officeDocument/2006/relationships/slide" Target="slides/slide5.xml"/><Relationship Id="rId32" Type="http://schemas.openxmlformats.org/officeDocument/2006/relationships/font" Target="fonts/WorkSansMedium-boldItalic.fntdata"/><Relationship Id="rId13" Type="http://schemas.openxmlformats.org/officeDocument/2006/relationships/slide" Target="slides/slide8.xml"/><Relationship Id="rId35" Type="http://schemas.openxmlformats.org/officeDocument/2006/relationships/font" Target="fonts/WorkSans-italic.fntdata"/><Relationship Id="rId12" Type="http://schemas.openxmlformats.org/officeDocument/2006/relationships/slide" Target="slides/slide7.xml"/><Relationship Id="rId34" Type="http://schemas.openxmlformats.org/officeDocument/2006/relationships/font" Target="fonts/WorkSans-bold.fntdata"/><Relationship Id="rId15" Type="http://schemas.openxmlformats.org/officeDocument/2006/relationships/slide" Target="slides/slide10.xml"/><Relationship Id="rId37" Type="http://schemas.openxmlformats.org/officeDocument/2006/relationships/font" Target="fonts/WorkSansLight-regular.fntdata"/><Relationship Id="rId14" Type="http://schemas.openxmlformats.org/officeDocument/2006/relationships/slide" Target="slides/slide9.xml"/><Relationship Id="rId36" Type="http://schemas.openxmlformats.org/officeDocument/2006/relationships/font" Target="fonts/WorkSans-boldItalic.fntdata"/><Relationship Id="rId17" Type="http://schemas.openxmlformats.org/officeDocument/2006/relationships/slide" Target="slides/slide12.xml"/><Relationship Id="rId39" Type="http://schemas.openxmlformats.org/officeDocument/2006/relationships/font" Target="fonts/WorkSansLight-italic.fntdata"/><Relationship Id="rId16" Type="http://schemas.openxmlformats.org/officeDocument/2006/relationships/slide" Target="slides/slide11.xml"/><Relationship Id="rId38" Type="http://schemas.openxmlformats.org/officeDocument/2006/relationships/font" Target="fonts/WorkSans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dc846b609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dc846b609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1dc846b609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ad24a68269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1ad24a68269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ad24a68269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g1ad24a68269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ad24a68269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1ad24a68269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1ad24a68269_0_1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ad24a68269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ad24a68269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1ad24a68269_1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d24a68269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ad24a68269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1ad24a68269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ad24a68269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ad24a68269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1ad24a68269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ad24a68269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ad24a68269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ad24a68269_0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ad24a68269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ad24a68269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ad24a68269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b099e53c94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1b099e53c94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1b099e53c94_1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ad24a6826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1ad24a6826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g1ad24a6826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b099e53c94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b099e53c94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b099e53c94_1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af2dcd7441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af2dcd7441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af2dcd7441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af2dcd7441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af2dcd7441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af2dcd7441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af2dcd7441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1af2dcd7441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1af2dcd7441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ad24a68269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1ad24a68269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g1ad24a68269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ad24a68269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1ad24a68269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1ad24a68269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ad24a68269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1ad24a68269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1ad24a68269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ad24a68269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1ad24a68269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1ad24a68269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8" name="Google Shape;1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995425" y="2551825"/>
            <a:ext cx="69651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es-CO" sz="54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LION PROGRAMING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d24a68269_0_60"/>
          <p:cNvSpPr txBox="1"/>
          <p:nvPr/>
        </p:nvSpPr>
        <p:spPr>
          <a:xfrm>
            <a:off x="0" y="425225"/>
            <a:ext cx="55611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35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Especificación de casos de uso</a:t>
            </a:r>
            <a:endParaRPr sz="35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70" name="Google Shape;170;g1ad24a68269_0_60"/>
          <p:cNvSpPr txBox="1"/>
          <p:nvPr/>
        </p:nvSpPr>
        <p:spPr>
          <a:xfrm flipH="1">
            <a:off x="1245925" y="1890275"/>
            <a:ext cx="3347700" cy="4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Inicio de sesión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Creación de usuario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Comentarios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Buscador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Gestión de archivos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envío de notificaciones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Publicaciones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Agregar notas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Cierre de sesión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Agregar materias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Personalización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1ad24a68269_0_60"/>
          <p:cNvSpPr txBox="1"/>
          <p:nvPr/>
        </p:nvSpPr>
        <p:spPr>
          <a:xfrm flipH="1">
            <a:off x="4241525" y="2910090"/>
            <a:ext cx="653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1ad24a68269_0_60"/>
          <p:cNvSpPr txBox="1"/>
          <p:nvPr/>
        </p:nvSpPr>
        <p:spPr>
          <a:xfrm>
            <a:off x="5437925" y="6318875"/>
            <a:ext cx="533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latin typeface="Calibri"/>
                <a:ea typeface="Calibri"/>
                <a:cs typeface="Calibri"/>
                <a:sym typeface="Calibri"/>
              </a:rPr>
              <a:t>https://docs.google.com/document/d/11k5NQGOKhvLbsm4rAtL_ugQoGmJUDsS-/edit?usp=sharing&amp;ouid=117436595633959121877&amp;rtpof=true&amp;sd=true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g1ad24a68269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250" y="562725"/>
            <a:ext cx="4853975" cy="55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ad24a68269_0_78"/>
          <p:cNvSpPr txBox="1"/>
          <p:nvPr/>
        </p:nvSpPr>
        <p:spPr>
          <a:xfrm>
            <a:off x="183525" y="423800"/>
            <a:ext cx="5305800" cy="1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3200"/>
              <a:t>Requisitos funcionales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1ad24a68269_0_78"/>
          <p:cNvSpPr txBox="1"/>
          <p:nvPr/>
        </p:nvSpPr>
        <p:spPr>
          <a:xfrm>
            <a:off x="5489331" y="531500"/>
            <a:ext cx="53058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3200"/>
              <a:t>Requisitos no funcionales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00"/>
          </a:p>
        </p:txBody>
      </p:sp>
      <p:cxnSp>
        <p:nvCxnSpPr>
          <p:cNvPr id="180" name="Google Shape;180;g1ad24a68269_0_78"/>
          <p:cNvCxnSpPr/>
          <p:nvPr/>
        </p:nvCxnSpPr>
        <p:spPr>
          <a:xfrm>
            <a:off x="5146938" y="1073825"/>
            <a:ext cx="39900" cy="531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g1ad24a68269_0_78"/>
          <p:cNvSpPr txBox="1"/>
          <p:nvPr/>
        </p:nvSpPr>
        <p:spPr>
          <a:xfrm flipH="1">
            <a:off x="502049" y="2170275"/>
            <a:ext cx="4684800" cy="4225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Autentificación de usuarios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Consultar información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Modificar información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Reportes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Agregar información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Modificar Cronograma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Comunicarse </a:t>
            </a: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 los directivos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Gestión de recursos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Mensajes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Personalización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Modificar materias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182" name="Google Shape;182;g1ad24a68269_0_78"/>
          <p:cNvSpPr txBox="1"/>
          <p:nvPr/>
        </p:nvSpPr>
        <p:spPr>
          <a:xfrm>
            <a:off x="6370475" y="2364975"/>
            <a:ext cx="49449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Base de datos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Seg</a:t>
            </a: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uridad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Compatibilidad con navegadores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Términos y condiciones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Funcionalidad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Rendimiento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Accesibilidad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ad24a68269_0_153"/>
          <p:cNvSpPr txBox="1"/>
          <p:nvPr/>
        </p:nvSpPr>
        <p:spPr>
          <a:xfrm>
            <a:off x="389750" y="778625"/>
            <a:ext cx="4431300" cy="3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5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Restricciones </a:t>
            </a:r>
            <a:endParaRPr sz="5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sz="7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89" name="Google Shape;189;g1ad24a68269_0_153"/>
          <p:cNvCxnSpPr/>
          <p:nvPr/>
        </p:nvCxnSpPr>
        <p:spPr>
          <a:xfrm flipH="1" rot="10800000">
            <a:off x="534699" y="1751759"/>
            <a:ext cx="4158600" cy="168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0" name="Google Shape;190;g1ad24a68269_0_153"/>
          <p:cNvSpPr txBox="1"/>
          <p:nvPr/>
        </p:nvSpPr>
        <p:spPr>
          <a:xfrm>
            <a:off x="1718850" y="2357225"/>
            <a:ext cx="8754300" cy="2582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usuario deberá estar en la base de datos del colegio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usuario deberá tener internet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Debe tener una cuenta activa en el sistema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Acceso a un dispositivo </a:t>
            </a: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tecnológico.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Conocimiento básico de informática. 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d24a68269_1_4"/>
          <p:cNvSpPr txBox="1"/>
          <p:nvPr/>
        </p:nvSpPr>
        <p:spPr>
          <a:xfrm>
            <a:off x="527861" y="429073"/>
            <a:ext cx="10515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wireframes</a:t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97" name="Google Shape;197;g1ad24a68269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700" y="1266825"/>
            <a:ext cx="7737225" cy="47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ad24a68269_0_90"/>
          <p:cNvSpPr txBox="1"/>
          <p:nvPr/>
        </p:nvSpPr>
        <p:spPr>
          <a:xfrm>
            <a:off x="527861" y="429073"/>
            <a:ext cx="10515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wireframes</a:t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204" name="Google Shape;204;g1ad24a68269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425" y="1521250"/>
            <a:ext cx="6314425" cy="44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ad24a68269_0_95"/>
          <p:cNvSpPr txBox="1"/>
          <p:nvPr/>
        </p:nvSpPr>
        <p:spPr>
          <a:xfrm>
            <a:off x="527861" y="429073"/>
            <a:ext cx="10515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wireframes</a:t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211" name="Google Shape;211;g1ad24a68269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075" y="1661474"/>
            <a:ext cx="6527676" cy="464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ad24a68269_0_100"/>
          <p:cNvSpPr txBox="1"/>
          <p:nvPr/>
        </p:nvSpPr>
        <p:spPr>
          <a:xfrm>
            <a:off x="527861" y="429073"/>
            <a:ext cx="10515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wireframes</a:t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218" name="Google Shape;218;g1ad24a68269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600" y="1357875"/>
            <a:ext cx="6213875" cy="51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ad24a68269_0_105"/>
          <p:cNvSpPr txBox="1"/>
          <p:nvPr/>
        </p:nvSpPr>
        <p:spPr>
          <a:xfrm>
            <a:off x="527861" y="429073"/>
            <a:ext cx="10515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wireframes</a:t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225" name="Google Shape;225;g1ad24a68269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426" y="1236173"/>
            <a:ext cx="6838450" cy="49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b099e53c94_1_4"/>
          <p:cNvSpPr txBox="1"/>
          <p:nvPr/>
        </p:nvSpPr>
        <p:spPr>
          <a:xfrm>
            <a:off x="389750" y="778625"/>
            <a:ext cx="10264200" cy="3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5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RECOLECCIÓN</a:t>
            </a:r>
            <a:r>
              <a:rPr lang="es-CO" sz="5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DATOS</a:t>
            </a:r>
            <a:r>
              <a:rPr lang="es-CO" sz="5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sz="5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sz="7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32" name="Google Shape;232;g1b099e53c94_1_4"/>
          <p:cNvSpPr txBox="1"/>
          <p:nvPr/>
        </p:nvSpPr>
        <p:spPr>
          <a:xfrm>
            <a:off x="1718850" y="3607475"/>
            <a:ext cx="87543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>
                <a:solidFill>
                  <a:schemeClr val="dk1"/>
                </a:solidFill>
              </a:rPr>
              <a:t>Recolección</a:t>
            </a:r>
            <a:r>
              <a:rPr lang="es-CO" sz="2500">
                <a:solidFill>
                  <a:schemeClr val="dk1"/>
                </a:solidFill>
              </a:rPr>
              <a:t> de datos que se le hacen a los usuarios que van a usar el sistema.  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>
                <a:solidFill>
                  <a:schemeClr val="dk1"/>
                </a:solidFill>
              </a:rPr>
              <a:t>https</a:t>
            </a:r>
            <a:r>
              <a:rPr lang="es-CO" sz="2500">
                <a:solidFill>
                  <a:schemeClr val="dk1"/>
                </a:solidFill>
              </a:rPr>
              <a:t>://docs.google.com/presentation/d/1HBQzwRo-a5wRMC-AFjyYlL8uTDF6GZHU/edit?usp=sharing&amp;ouid=117436595633959121877&amp;rtpof=true&amp;sd=true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ad24a68269_0_0"/>
          <p:cNvSpPr txBox="1"/>
          <p:nvPr/>
        </p:nvSpPr>
        <p:spPr>
          <a:xfrm>
            <a:off x="712350" y="2249150"/>
            <a:ext cx="69651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es-CO" sz="54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b="1" lang="es-CO" sz="50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ntegrantes:</a:t>
            </a:r>
            <a:endParaRPr b="1" sz="500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s-CO" sz="2400">
                <a:solidFill>
                  <a:schemeClr val="dk1"/>
                </a:solidFill>
              </a:rPr>
              <a:t>Alejandra Orejuela</a:t>
            </a:r>
            <a:endParaRPr sz="2400">
              <a:solidFill>
                <a:schemeClr val="dk1"/>
              </a:solidFill>
            </a:endParaRPr>
          </a:p>
          <a:p>
            <a:pPr indent="-3175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s-CO" sz="2400">
                <a:solidFill>
                  <a:schemeClr val="dk1"/>
                </a:solidFill>
              </a:rPr>
              <a:t>Diego Abril</a:t>
            </a:r>
            <a:endParaRPr sz="2400">
              <a:solidFill>
                <a:schemeClr val="dk1"/>
              </a:solidFill>
            </a:endParaRPr>
          </a:p>
          <a:p>
            <a:pPr indent="-3175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s-CO" sz="2400">
                <a:solidFill>
                  <a:schemeClr val="dk1"/>
                </a:solidFill>
              </a:rPr>
              <a:t>Daniel Gonzalez</a:t>
            </a:r>
            <a:endParaRPr sz="2400">
              <a:solidFill>
                <a:schemeClr val="dk1"/>
              </a:solidFill>
            </a:endParaRPr>
          </a:p>
          <a:p>
            <a:pPr indent="-3175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s-CO" sz="2400">
                <a:solidFill>
                  <a:schemeClr val="dk1"/>
                </a:solidFill>
              </a:rPr>
              <a:t>Harlon Peñarete</a:t>
            </a:r>
            <a:endParaRPr sz="2400">
              <a:solidFill>
                <a:schemeClr val="dk1"/>
              </a:solidFill>
            </a:endParaRPr>
          </a:p>
          <a:p>
            <a:pPr indent="-3175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s-CO" sz="2400">
                <a:solidFill>
                  <a:schemeClr val="dk1"/>
                </a:solidFill>
              </a:rPr>
              <a:t>Santiago Rincón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1b099e53c94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125" y="0"/>
            <a:ext cx="81373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g1af2dcd7441_2_0"/>
          <p:cNvGraphicFramePr/>
          <p:nvPr/>
        </p:nvGraphicFramePr>
        <p:xfrm>
          <a:off x="952500" y="171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{88B9667D-7AC0-430B-B7D0-1EF4BE099DA3}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GASTOS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VALOR POR MES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VALOR TOTAL 27 MESES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SERVIDOR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$240.000/ Anual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$480.000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SALARIO ANALISTA WEB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$2’000.000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$54’.000.000 -&gt; 1 Analista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x2 -&gt; 108’000.000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SALARIO DE PROGRAMADOR DE BASE DE DATOS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$2’500.000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$67’500.000-&gt; 1 Programador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x2 -&gt; $135’000.000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PAPELERÍA</a:t>
                      </a:r>
                      <a:r>
                        <a:rPr lang="es-CO"/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$200.000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$5’400.000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DOTACIÓN</a:t>
                      </a:r>
                      <a:r>
                        <a:rPr lang="es-CO"/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>
                          <a:solidFill>
                            <a:schemeClr val="dk1"/>
                          </a:solidFill>
                        </a:rPr>
                        <a:t>$600.000/ Cada 6 Meses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$2’400.000 -&gt; 1 Programador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$9’600.000-&gt; 4 </a:t>
                      </a:r>
                      <a:r>
                        <a:rPr lang="es-CO"/>
                        <a:t>Programadores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>
                          <a:solidFill>
                            <a:schemeClr val="dk1"/>
                          </a:solidFill>
                        </a:rPr>
                        <a:t>AUXILIO DE TRANSPORTE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$1’000.000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$27’000.000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EQUIPOS DE COMPUTO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$1’700.000/ Por equipo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$6.800.000 -&gt; 4 Programadores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SERVICIO DE INTERNET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>
                          <a:solidFill>
                            <a:schemeClr val="dk1"/>
                          </a:solidFill>
                        </a:rPr>
                        <a:t>$120.000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$3’240.000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TOTAL: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$290’120.000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5" name="Google Shape;245;g1af2dcd7441_2_0"/>
          <p:cNvSpPr/>
          <p:nvPr/>
        </p:nvSpPr>
        <p:spPr>
          <a:xfrm>
            <a:off x="3155300" y="811249"/>
            <a:ext cx="4447919" cy="4527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PRESUPUESTO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af2dcd7441_4_0"/>
          <p:cNvSpPr txBox="1"/>
          <p:nvPr/>
        </p:nvSpPr>
        <p:spPr>
          <a:xfrm>
            <a:off x="3688950" y="3579800"/>
            <a:ext cx="49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https://github.com/Harlon00/Only-Proyecto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1af2dcd7441_4_0"/>
          <p:cNvSpPr txBox="1"/>
          <p:nvPr/>
        </p:nvSpPr>
        <p:spPr>
          <a:xfrm>
            <a:off x="3043150" y="954800"/>
            <a:ext cx="49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1af2dcd7441_4_0"/>
          <p:cNvSpPr/>
          <p:nvPr/>
        </p:nvSpPr>
        <p:spPr>
          <a:xfrm>
            <a:off x="2976800" y="1478425"/>
            <a:ext cx="5208122" cy="4968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REPOSITORIO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af2dcd7441_0_5"/>
          <p:cNvSpPr txBox="1"/>
          <p:nvPr/>
        </p:nvSpPr>
        <p:spPr>
          <a:xfrm>
            <a:off x="2324550" y="2659350"/>
            <a:ext cx="75429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es-CO" sz="54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¡ GRACIAS POR VER!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ad24a68269_0_14"/>
          <p:cNvSpPr txBox="1"/>
          <p:nvPr/>
        </p:nvSpPr>
        <p:spPr>
          <a:xfrm>
            <a:off x="3553225" y="2282700"/>
            <a:ext cx="5454900" cy="3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5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sz="5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sz="7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14" name="Google Shape;114;g1ad24a68269_0_14"/>
          <p:cNvCxnSpPr/>
          <p:nvPr/>
        </p:nvCxnSpPr>
        <p:spPr>
          <a:xfrm>
            <a:off x="4517099" y="3321959"/>
            <a:ext cx="3218400" cy="96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" name="Google Shape;115;g1ad24a68269_0_14"/>
          <p:cNvSpPr txBox="1"/>
          <p:nvPr/>
        </p:nvSpPr>
        <p:spPr>
          <a:xfrm>
            <a:off x="2249275" y="3556575"/>
            <a:ext cx="8307900" cy="16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Desarrollar un software estudiantil el cual facilite el manejo de la información del estudiante y la gestión de actividades escolares.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ad24a68269_0_22"/>
          <p:cNvSpPr txBox="1"/>
          <p:nvPr/>
        </p:nvSpPr>
        <p:spPr>
          <a:xfrm>
            <a:off x="2666375" y="1833825"/>
            <a:ext cx="7287600" cy="3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5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</a:t>
            </a:r>
            <a:r>
              <a:rPr lang="es-CO" sz="5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bjetivo e</a:t>
            </a:r>
            <a:r>
              <a:rPr lang="es-CO" sz="5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specíficos</a:t>
            </a:r>
            <a:endParaRPr sz="5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sz="7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22" name="Google Shape;122;g1ad24a68269_0_22"/>
          <p:cNvCxnSpPr/>
          <p:nvPr/>
        </p:nvCxnSpPr>
        <p:spPr>
          <a:xfrm>
            <a:off x="3160800" y="2873475"/>
            <a:ext cx="5593800" cy="192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3" name="Google Shape;123;g1ad24a68269_0_22"/>
          <p:cNvSpPr txBox="1"/>
          <p:nvPr/>
        </p:nvSpPr>
        <p:spPr>
          <a:xfrm>
            <a:off x="994475" y="3055650"/>
            <a:ext cx="10363200" cy="4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Realizar un sistema que mediante </a:t>
            </a: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citaciones, observador y un registro de notas  </a:t>
            </a: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 de un reporte </a:t>
            </a: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académico</a:t>
            </a: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y convivencial  de los estudiantes de manera virtual.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Realizar un perfil de cada uno de los estudiantes para hacer una breve observación. 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Diseñar una base de datos de los usuarios para no tener </a:t>
            </a: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pérdidas</a:t>
            </a: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la información.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Desarrollar un sistema donde todos los usuarios registrados tengan acceso a su perfil para estar informados de la situación . </a:t>
            </a:r>
            <a:endParaRPr sz="1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"/>
          <p:cNvSpPr txBox="1"/>
          <p:nvPr/>
        </p:nvSpPr>
        <p:spPr>
          <a:xfrm>
            <a:off x="1323025" y="2282700"/>
            <a:ext cx="10507800" cy="22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5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Planteamiento del problema</a:t>
            </a:r>
            <a:endParaRPr sz="5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sz="7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30" name="Google Shape;130;p2"/>
          <p:cNvCxnSpPr/>
          <p:nvPr/>
        </p:nvCxnSpPr>
        <p:spPr>
          <a:xfrm flipH="1" rot="10800000">
            <a:off x="2031400" y="3364050"/>
            <a:ext cx="7914300" cy="162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" name="Google Shape;131;p2"/>
          <p:cNvSpPr txBox="1"/>
          <p:nvPr/>
        </p:nvSpPr>
        <p:spPr>
          <a:xfrm>
            <a:off x="1365450" y="2923800"/>
            <a:ext cx="9461100" cy="1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chemeClr val="dk1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Actualmente las escuelas, instructores, acudientes y alumnos no tienen la comunicación esperada o no tienen una comunicación formal para el buen ambiente escolar </a:t>
            </a:r>
            <a:endParaRPr sz="22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ad24a68269_0_6"/>
          <p:cNvSpPr txBox="1"/>
          <p:nvPr/>
        </p:nvSpPr>
        <p:spPr>
          <a:xfrm>
            <a:off x="1313325" y="2233675"/>
            <a:ext cx="10572900" cy="3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5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 del proyecto</a:t>
            </a:r>
            <a:endParaRPr sz="5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sz="7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38" name="Google Shape;138;g1ad24a68269_0_6"/>
          <p:cNvCxnSpPr/>
          <p:nvPr/>
        </p:nvCxnSpPr>
        <p:spPr>
          <a:xfrm flipH="1" rot="10800000">
            <a:off x="2291425" y="3282500"/>
            <a:ext cx="6646800" cy="165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9" name="Google Shape;139;g1ad24a68269_0_6"/>
          <p:cNvSpPr txBox="1"/>
          <p:nvPr/>
        </p:nvSpPr>
        <p:spPr>
          <a:xfrm>
            <a:off x="1096350" y="3475675"/>
            <a:ext cx="9653100" cy="20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 </a:t>
            </a: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diseñará</a:t>
            </a: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un sistema de soporte convivencial para instituciones educativas con el fin de llevar un mejor control y un mejor  manejo de la información actual de sus estudiantes llevando a cabo todo de manera virtual para no tener pérdidas de la información.</a:t>
            </a:r>
            <a:endParaRPr sz="2200">
              <a:solidFill>
                <a:schemeClr val="dk2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ad24a68269_0_29"/>
          <p:cNvSpPr txBox="1"/>
          <p:nvPr/>
        </p:nvSpPr>
        <p:spPr>
          <a:xfrm>
            <a:off x="2262225" y="2247225"/>
            <a:ext cx="8690700" cy="44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5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Delimitación y alcance</a:t>
            </a:r>
            <a:endParaRPr sz="5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sz="7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46" name="Google Shape;146;g1ad24a68269_0_29"/>
          <p:cNvCxnSpPr/>
          <p:nvPr/>
        </p:nvCxnSpPr>
        <p:spPr>
          <a:xfrm>
            <a:off x="3233975" y="3185225"/>
            <a:ext cx="5826000" cy="27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" name="Google Shape;147;g1ad24a68269_0_29"/>
          <p:cNvSpPr txBox="1"/>
          <p:nvPr/>
        </p:nvSpPr>
        <p:spPr>
          <a:xfrm>
            <a:off x="744675" y="3436900"/>
            <a:ext cx="111483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Se obtuvo información mediante encuestas realizadas. Algunas de las respuestas ayudaron para recopilar información y el proyecto no sólo se limitará a ser </a:t>
            </a: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un software</a:t>
            </a: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estudiantil con algunas funciones, sino que se en base a estas encuestas se podrán propondrán nuevos espacios.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Esta estrategia estará enfocada única </a:t>
            </a: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y exclusivamente</a:t>
            </a: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en el ámbito estudiantil colombiano.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</a:rPr>
              <a:t>·</a:t>
            </a:r>
            <a:r>
              <a:rPr lang="es-CO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8450" y="458526"/>
            <a:ext cx="7372749" cy="4801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"/>
          <p:cNvSpPr txBox="1"/>
          <p:nvPr/>
        </p:nvSpPr>
        <p:spPr>
          <a:xfrm>
            <a:off x="1928450" y="5259900"/>
            <a:ext cx="826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https://drive.google.com/file/d/1qkxKmWAuzIZaGHZ4VKdR8YrzGjX2HAU2/view?usp=sharing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 txBox="1"/>
          <p:nvPr/>
        </p:nvSpPr>
        <p:spPr>
          <a:xfrm>
            <a:off x="456236" y="457723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Casos de uso</a:t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59" name="Google Shape;15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5850" y="1025700"/>
            <a:ext cx="6782775" cy="613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2020-10-01T23:51:28Z</dcterms:created>
  <dc:creator>Jorge Enrique Pedraza Sanchez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